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36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51453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ЦЕНТРАЛЬНОГО РАЙОНА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ТВЕРИ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«Дружно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весну встречали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март-май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</a:t>
            </a:r>
          </a:p>
        </p:txBody>
      </p:sp>
    </p:spTree>
    <p:extLst>
      <p:ext uri="{BB962C8B-B14F-4D97-AF65-F5344CB8AC3E}">
        <p14:creationId xmlns:p14="http://schemas.microsoft.com/office/powerpoint/2010/main" val="30356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ДОКУМЕНТЫ\Отдел по СО и СВ\1 Кузнецова Н.Ю. 2018\Мероприятия\Фото\3 Май\Орленок Рябеево 17.05.2018\IMG_5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9" y="2924944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ДОКУМЕНТЫ\Отдел по СО и СВ\1 Кузнецова Н.Ю. 2018\Мероприятия\Фото\3 Май\Орленок Рябеево 17.05.2018\IMG_5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12" y="260648"/>
            <a:ext cx="3346135" cy="25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ДОКУМЕНТЫ\Отдел по СО и СВ\1 Кузнецова Н.Ю. 2018\Мероприятия\Фото\3 Май\Орленок Рябеево 17.05.2018\IMG_5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9" y="691400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ДОКУМЕНТЫ\Отдел по СО и СВ\1 Кузнецова Н.Ю. 2018\Мероприятия\Фото\3 Май\Орленок Рябеево 17.05.2018\IMG_5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47884"/>
            <a:ext cx="2275781" cy="17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ДОКУМЕНТЫ\Отдел по СО и СВ\1 Кузнецова Н.Ю. 2018\Мероприятия\Фото\3 Май\Орленок Рябеево 17.05.2018\IMG_51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14" y="116823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ДОКУМЕНТЫ\Отдел по СО и СВ\1 Кузнецова Н.Ю. 2018\Мероприятия\Фото\3 Май\Орленок Рябеево 17.05.2018\IMG_52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23042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ДОКУМЕНТЫ\Отдел по СО и СВ\1 Кузнецова Н.Ю. 2018\Мероприятия\Фото\3 Май\Орленок Рябеево 17.05.2018\IMG_52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51" y="4077072"/>
            <a:ext cx="2034622" cy="27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ДОКУМЕНТЫ\Отдел по СО и СВ\1 Кузнецова Н.Ю. 2018\Мероприятия\Фото\3 Май\Орленок Рябеево 17.05.2018\IMG_52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735"/>
            <a:ext cx="2684143" cy="20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old.tver.ru/i/news/full/161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37402"/>
            <a:ext cx="210141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ДОКУМЕНТЫ\Отдел по СО и СВ\1 Кузнецова Н.Ю. 2018\Мероприятия\Фото\3 Май\Орленок закрытие 18.05.2018\IMG_5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1" y="620688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ДОКУМЕНТЫ\Отдел по СО и СВ\1 Кузнецова Н.Ю. 2018\Мероприятия\Фото\3 Май\Орленок закрытие 18.05.2018\IMG_5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13" y="548680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ДОКУМЕНТЫ\Отдел по СО и СВ\1 Кузнецова Н.Ю. 2018\Мероприятия\Фото\3 Май\Орленок закрытие 18.05.2018\IMG_5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4" y="3573016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ДОКУМЕНТЫ\Отдел по СО и СВ\1 Кузнецова Н.Ю. 2018\Мероприятия\Фото\3 Май\Орленок закрытие 18.05.2018\IMG_20180517_1042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19" y="4149080"/>
            <a:ext cx="1937180" cy="25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ДОКУМЕНТЫ\Отдел по СО и СВ\1 Кузнецова Н.Ю. 2018\Мероприятия\Фото\3 Май\Орленок закрытие 18.05.2018\IMG_53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573016"/>
            <a:ext cx="3292318" cy="24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ДОКУМЕНТЫ\Отдел по СО и СВ\1 Кузнецова Н.Ю. 2018\Мероприятия\Фото\3 Май\Орленок закрытие 18.05.2018\IMG_53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82" y="188640"/>
            <a:ext cx="188317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old.tver.ru/i/news/full/16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34" y="2924944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ДОКУМЕНТЫ\Отдел по СО и СВ\1 Кузнецова Н.Ю. 2018\Мероприятия\Фото\3 Май\Орленок закрытие 18.05.2018\IMG_20180517_164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06" y="1952836"/>
            <a:ext cx="3767403" cy="2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ДОКУМЕНТЫ\Отдел по СО и СВ\1 Кузнецова Н.Ю. 2018\Мероприятия\Фото\3 Май\Орленок закрытие 18.05.2018\IMG_5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ДОКУМЕНТЫ\Отдел по СО и СВ\1 Кузнецова Н.Ю. 2018\Мероприятия\Фото\3 Май\Орленок закрытие 18.05.2018\IMG_53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16" y="116632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Флаг Орле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16632"/>
            <a:ext cx="331236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ДОКУМЕНТЫ\Отдел по СО и СВ\1 Кузнецова Н.Ю. 2018\Мероприятия\Фото\3 Май\Орленок закрытие 18.05.2018\IMG_53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16" y="4758583"/>
            <a:ext cx="2430015" cy="18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ДОКУМЕНТЫ\Отдел по СО и СВ\1 Кузнецова Н.Ю. 2018\Мероприятия\Фото\3 Май\Орленок закрытие 18.05.2018\IMG_54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2" y="4734209"/>
            <a:ext cx="2430015" cy="18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ДОКУМЕНТЫ\Отдел по СО и СВ\1 Кузнецова Н.Ю. 2018\Мероприятия\Фото\3 Май\Орленок закрытие 18.05.2018\IMG_54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2636912"/>
            <a:ext cx="2052735" cy="1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ДОКУМЕНТЫ\Отдел по СО и СВ\1 Кузнецова Н.Ю. 2018\Мероприятия\Фото\3 Май\Орленок закрытие 18.05.2018\IMG_54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48" y="2626145"/>
            <a:ext cx="2007350" cy="15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ДОКУМЕНТЫ\Отдел по СО и СВ\1 Кузнецова Н.Ю. 2018\Мероприятия\Фото\3 Май\Орленок закрытие 18.05.2018\IMG_54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880320" cy="19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100-летием           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рождения Колесникова С.В.</a:t>
            </a:r>
          </a:p>
        </p:txBody>
      </p:sp>
      <p:pic>
        <p:nvPicPr>
          <p:cNvPr id="3" name="Рисунок 2" descr="C:\ДОКУМЕНТЫ\Отдел по СО и СВ\1 Кузнецова Н.Ю. 2018\Мероприятия\Фото\1 Март\14.03.2018 100 лет Колесникову\IMG_42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4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13" y="-99392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состоялся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фестиваль художественной самодеятельности,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началу в Российской Федерации в 2018 году Десятилетия детства.</a:t>
            </a:r>
          </a:p>
        </p:txBody>
      </p:sp>
      <p:pic>
        <p:nvPicPr>
          <p:cNvPr id="3" name="Рисунок 2" descr="C:\ДОКУМЕНТЫ\Отдел по СО и СВ\1 Кузнецова Н.Ю. 2018\Мероприятия\Фото\1 Март\15.03.2018 Фестиваль самодеятельности\IMG_43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5923"/>
            <a:ext cx="3469082" cy="242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ДОКУМЕНТЫ\Отдел по СО и СВ\1 Кузнецова Н.Ю. 2018\Мероприятия\Фото\1 Март\15.03.2018 Фестиваль самодеятельности\IMG_43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35924"/>
            <a:ext cx="3436841" cy="242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ДОКУМЕНТЫ\Отдел по СО и СВ\1 Кузнецова Н.Ю. 2018\Мероприятия\Фото\1 Март\15.03.2018 Фестиваль самодеятельности\IMG_45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01" y="4351693"/>
            <a:ext cx="3600400" cy="2498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7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– открытие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фонтана на Тверской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города Твери! Приветствуем  тебя!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наш район -  Центральный - обновленный.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твой уголок, мы чествуем,  любя,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Гостеприимный, славный, вдохновленный!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ДОКУМЕНТЫ\Отдел по СО и СВ\1 Кузнецова Н.Ю. 2018\Мероприятия\Фото\2 Апрель\28.04.2018 Открытие фантана\IMG_4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80" y="4365104"/>
            <a:ext cx="3110408" cy="23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ДОКУМЕНТЫ\Отдел по СО и СВ\1 Кузнецова Н.Ю. 2018\Мероприятия\Фото\2 Апрель\28.04.2018 Открытие фантана\IMG_4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75631"/>
            <a:ext cx="2321168" cy="174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ДОКУМЕНТЫ\Отдел по СО и СВ\1 Кузнецова Н.Ю. 2018\Мероприятия\Фото\2 Апрель\28.04.2018 Открытие фантана\IMG_20180428_1503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65648"/>
            <a:ext cx="2252648" cy="30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ДОКУМЕНТЫ\Отдел по СО и СВ\1 Кузнецова Н.Ю. 2018\Мероприятия\Фото\2 Апрель\28.04.2018 Открытие фантана\IMG_46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Первомайская демонстрация, посвященная государственному празднику «Дню весны и труда»</a:t>
            </a:r>
          </a:p>
        </p:txBody>
      </p:sp>
      <p:pic>
        <p:nvPicPr>
          <p:cNvPr id="1026" name="Picture 2" descr="C:\ДОКУМЕНТЫ\Отдел по СО и СВ\1 Кузнецова Н.Ю. 2018\Мероприятия\Фото\3 Май\01.05.2018 Демонстрация\IMG_4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70738"/>
            <a:ext cx="4200465" cy="31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КУМЕНТЫ\Отдел по СО и СВ\1 Кузнецова Н.Ю. 2018\Мероприятия\Фото\3 Май\01.05.2018 Демонстрация\DSC_17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664810"/>
            <a:ext cx="4415719" cy="30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ДОКУМЕНТЫ\Отдел по СО и СВ\1 Кузнецова Н.Ю. 2018\Мероприятия\Фото\3 Май\01.05.2018 Демонстрация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83" y="1268760"/>
            <a:ext cx="3222104" cy="214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ДОКУМЕНТЫ\Отдел по СО и СВ\1 Кузнецова Н.Ю. 2018\Мероприятия\Фото\3 Май\01.05.2018 Демонстрация\i036S628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3" y="4367364"/>
            <a:ext cx="3491880" cy="23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Центрального района,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73-й годовщине  Победы 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войне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2050" name="Picture 2" descr="C:\ДОКУМЕНТЫ\Отдел по СО и СВ\1 Кузнецова Н.Ю. 2018\Мероприятия\Фото\3 Май\Встреча старый чемодан к 09 мая 2018\IMG_4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4" y="1484783"/>
            <a:ext cx="2219279" cy="29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ДОКУМЕНТЫ\Отдел по СО и СВ\1 Кузнецова Н.Ю. 2018\Мероприятия\Фото\3 Май\Встреча старый чемодан к 09 мая 2018\IMG_4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7" y="1700808"/>
            <a:ext cx="3126750" cy="23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ДОКУМЕНТЫ\Отдел по СО и СВ\1 Кузнецова Н.Ю. 2018\Мероприятия\Фото\3 Май\Встреча старый чемодан к 09 мая 2018\IMG_4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578906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ДОКУМЕНТЫ\Отдел по СО и СВ\1 Кузнецова Н.Ю. 2018\Мероприятия\Фото\3 Май\Встреча старый чемодан к 09 мая 2018\IMG_48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20" y="4740924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ДОКУМЕНТЫ\Отдел по СО и СВ\1 Кузнецова Н.Ю. 2018\Мероприятия\Фото\3 Май\Встреча старый чемодан к 09 мая 2018\IMG_48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08" y="1484782"/>
            <a:ext cx="2219279" cy="29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ДОКУМЕНТЫ\Отдел по СО и СВ\1 Кузнецова Н.Ю. 2018\Мероприятия\Фото\3 Май\Встреча старый чемодан к 09 мая 2018\IMG_48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7" y="4560783"/>
            <a:ext cx="2904649" cy="217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" y="188640"/>
            <a:ext cx="89962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возложения цветов и венков к братскому захоронению на площади Ленина,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посвященная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73-й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годовщине Победы в Великой Отечественной войне 1941-1945 годов</a:t>
            </a:r>
          </a:p>
        </p:txBody>
      </p:sp>
      <p:pic>
        <p:nvPicPr>
          <p:cNvPr id="3074" name="Picture 2" descr="C:\ДОКУМЕНТЫ\Отдел по СО и СВ\1 Кузнецова Н.Ю. 2018\Мероприятия\Фото\3 Май\Возложение 09.05.2018\IMG_4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04522"/>
            <a:ext cx="3051432" cy="22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ДОКУМЕНТЫ\Отдел по СО и СВ\1 Кузнецова Н.Ю. 2018\Мероприятия\Фото\3 Май\Возложение 09.05.2018\IMG_4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392984"/>
            <a:ext cx="2976907" cy="22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ДОКУМЕНТЫ\Отдел по СО и СВ\1 Кузнецова Н.Ю. 2018\Мероприятия\Фото\3 Май\Возложение 09.05.2018\IMG_4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42" y="2884264"/>
            <a:ext cx="1968795" cy="26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elnagrada.ru/components/com_jshopping/files/img_products/full_f927142e97a5ad92b22c6fc6dbe7ba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0" y="4509121"/>
            <a:ext cx="2116544" cy="21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1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4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6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9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2"/>
          <p:cNvSpPr>
            <a:spLocks noChangeAspect="1" noChangeArrowheads="1"/>
          </p:cNvSpPr>
          <p:nvPr/>
        </p:nvSpPr>
        <p:spPr bwMode="auto">
          <a:xfrm>
            <a:off x="9779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5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8"/>
          <p:cNvSpPr>
            <a:spLocks noChangeAspect="1" noChangeArrowheads="1"/>
          </p:cNvSpPr>
          <p:nvPr/>
        </p:nvSpPr>
        <p:spPr bwMode="auto">
          <a:xfrm>
            <a:off x="12827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04522"/>
            <a:ext cx="3047634" cy="156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мая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торжественного вручения паспортов граждан Российской Федерации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Твери</a:t>
            </a:r>
          </a:p>
        </p:txBody>
      </p:sp>
      <p:pic>
        <p:nvPicPr>
          <p:cNvPr id="4098" name="Picture 2" descr="C:\ДОКУМЕНТЫ\Отдел по СО и СВ\1 Кузнецова Н.Ю. 2018\Мероприятия\Фото\3 Май\11.05.2018 Вручение паспортов\IMG_4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2897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ДОКУМЕНТЫ\Отдел по СО и СВ\1 Кузнецова Н.Ю. 2018\Мероприятия\Фото\3 Май\11.05.2018 Вручение паспортов\IMG_4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36" y="3972286"/>
            <a:ext cx="2891813" cy="21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ДОКУМЕНТЫ\Отдел по СО и СВ\1 Кузнецова Н.Ю. 2018\Мероприятия\Фото\3 Май\11.05.2018 Вручение паспортов\IMG_5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41" y="4713227"/>
            <a:ext cx="2826449" cy="21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замена-паспорта.пропискин.рф/images/otherServices/Prekraschenie_grazhdanstva_RF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4" y="4509120"/>
            <a:ext cx="2469776" cy="19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www.murom.ru/files/imagecache/mid_600/images/murom_ru/redakt/tida/56f36161cea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542897"/>
            <a:ext cx="4176463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16,17,18 мая проведение военно-спортивной игры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Орленок» среди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 школ Центрального района</a:t>
            </a:r>
          </a:p>
        </p:txBody>
      </p:sp>
      <p:pic>
        <p:nvPicPr>
          <p:cNvPr id="5122" name="Picture 2" descr="C:\ДОКУМЕНТЫ\Отдел по СО и СВ\1 Кузнецова Н.Ю. 2018\Мероприятия\Фото\3 Май\Орленок открытие 16.03.2018\IMG_5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5" y="1772816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ДОКУМЕНТЫ\Отдел по СО и СВ\1 Кузнецова Н.Ю. 2018\Мероприятия\Фото\3 Май\Орленок открытие 16.03.2018\IMG_5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77" y="1755482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ДОКУМЕНТЫ\Отдел по СО и СВ\1 Кузнецова Н.Ю. 2018\Мероприятия\Фото\3 Май\Орленок открытие 16.03.2018\IMG_5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" y="4616485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ДОКУМЕНТЫ\Отдел по СО и СВ\1 Кузнецова Н.Ю. 2018\Мероприятия\Фото\3 Май\Орленок открытие 16.03.2018\IMG_5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16485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лаг Орлен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32" y="3131973"/>
            <a:ext cx="2924944" cy="224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402</TotalTime>
  <Words>160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cp:lastPrinted>2018-06-18T08:07:07Z</cp:lastPrinted>
  <dcterms:created xsi:type="dcterms:W3CDTF">2018-06-07T14:34:55Z</dcterms:created>
  <dcterms:modified xsi:type="dcterms:W3CDTF">2018-06-18T08:09:19Z</dcterms:modified>
</cp:coreProperties>
</file>